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s/slide69.xml" ContentType="application/vnd.openxmlformats-officedocument.presentationml.slide+xml"/>
  <Override PartName="/ppt/slides/slide14.xml" ContentType="application/vnd.openxmlformats-officedocument.presentationml.slide+xml"/>
  <Override PartName="/ppt/slides/slide62.xml" ContentType="application/vnd.openxmlformats-officedocument.presentationml.slide+xml"/>
  <Default Extension="xml" ContentType="application/xml"/>
  <Override PartName="/ppt/slides/slide45.xml" ContentType="application/vnd.openxmlformats-officedocument.presentationml.slide+xml"/>
  <Override PartName="/ppt/tableStyles.xml" ContentType="application/vnd.openxmlformats-officedocument.presentationml.tableStyles+xml"/>
  <Override PartName="/ppt/slides/slide28.xml" ContentType="application/vnd.openxmlformats-officedocument.presentationml.slide+xml"/>
  <Override PartName="/ppt/slides/slide54.xml" ContentType="application/vnd.openxmlformats-officedocument.presentationml.slide+xml"/>
  <Override PartName="/ppt/slides/slide21.xml" ContentType="application/vnd.openxmlformats-officedocument.presentationml.slide+xml"/>
  <Override PartName="/ppt/slides/slide37.xml" ContentType="application/vnd.openxmlformats-officedocument.presentationml.slide+xml"/>
  <Override PartName="/ppt/slides/slide5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30.xml" ContentType="application/vnd.openxmlformats-officedocument.presentationml.slide+xml"/>
  <Override PartName="/ppt/slides/slide68.xml" ContentType="application/vnd.openxmlformats-officedocument.presentationml.slide+xml"/>
  <Override PartName="/ppt/slides/slide13.xml" ContentType="application/vnd.openxmlformats-officedocument.presentationml.slide+xml"/>
  <Override PartName="/ppt/slideMasters/slideMaster1.xml" ContentType="application/vnd.openxmlformats-officedocument.presentationml.slideMaster+xml"/>
  <Override PartName="/docProps/core.xml" ContentType="application/vnd.openxmlformats-package.core-properties+xml"/>
  <Override PartName="/ppt/slides/slide61.xml" ContentType="application/vnd.openxmlformats-officedocument.presentationml.slide+xml"/>
  <Override PartName="/ppt/slides/slide44.xml" ContentType="application/vnd.openxmlformats-officedocument.presentationml.slide+xml"/>
  <Override PartName="/ppt/slides/slide27.xml" ContentType="application/vnd.openxmlformats-officedocument.presentationml.slide+xml"/>
  <Override PartName="/ppt/slides/slide53.xml" ContentType="application/vnd.openxmlformats-officedocument.presentationml.slide+xml"/>
  <Override PartName="/ppt/slides/slide20.xml" ContentType="application/vnd.openxmlformats-officedocument.presentationml.slide+xml"/>
  <Override PartName="/ppt/slides/slide36.xml" ContentType="application/vnd.openxmlformats-officedocument.presentationml.slide+xml"/>
  <Override PartName="/ppt/slides/slide4.xml" ContentType="application/vnd.openxmlformats-officedocument.presentationml.slide+xml"/>
  <Override PartName="/ppt/slides/slide19.xml" ContentType="application/vnd.openxmlformats-officedocument.presentationml.slide+xml"/>
  <Override PartName="/ppt/slideLayouts/slideLayout4.xml" ContentType="application/vnd.openxmlformats-officedocument.presentationml.slideLayout+xml"/>
  <Default Extension="png" ContentType="image/png"/>
  <Override PartName="/ppt/slides/slide67.xml" ContentType="application/vnd.openxmlformats-officedocument.presentationml.slide+xml"/>
  <Override PartName="/ppt/slides/slide12.xml" ContentType="application/vnd.openxmlformats-officedocument.presentationml.slide+xml"/>
  <Override PartName="/ppt/slides/slide60.xml" ContentType="application/vnd.openxmlformats-officedocument.presentationml.slide+xml"/>
  <Override PartName="/ppt/presProps.xml" ContentType="application/vnd.openxmlformats-officedocument.presentationml.presProps+xml"/>
  <Override PartName="/ppt/slides/slide43.xml" ContentType="application/vnd.openxmlformats-officedocument.presentationml.slide+xml"/>
  <Override PartName="/ppt/slides/slide59.xml" ContentType="application/vnd.openxmlformats-officedocument.presentationml.slide+xml"/>
  <Override PartName="/ppt/slides/slide26.xml" ContentType="application/vnd.openxmlformats-officedocument.presentationml.slide+xml"/>
  <Override PartName="/ppt/slides/slide52.xml" ContentType="application/vnd.openxmlformats-officedocument.presentationml.slide+xml"/>
  <Override PartName="/ppt/slides/slide35.xml" ContentType="application/vnd.openxmlformats-officedocument.presentationml.slide+xml"/>
  <Override PartName="/ppt/slides/slide3.xml" ContentType="application/vnd.openxmlformats-officedocument.presentationml.slide+xml"/>
  <Override PartName="/ppt/slides/slide18.xml" ContentType="application/vnd.openxmlformats-officedocument.presentationml.slide+xml"/>
  <Override PartName="/ppt/slideLayouts/slideLayout3.xml" ContentType="application/vnd.openxmlformats-officedocument.presentationml.slideLayout+xml"/>
  <Override PartName="/ppt/slides/slide66.xml" ContentType="application/vnd.openxmlformats-officedocument.presentationml.slide+xml"/>
  <Override PartName="/ppt/slides/slide11.xml" ContentType="application/vnd.openxmlformats-officedocument.presentationml.slide+xml"/>
  <Override PartName="/ppt/slides/slide49.xml" ContentType="application/vnd.openxmlformats-officedocument.presentationml.slide+xml"/>
  <Override PartName="/ppt/slides/slide42.xml" ContentType="application/vnd.openxmlformats-officedocument.presentationml.slide+xml"/>
  <Override PartName="/ppt/slides/slide58.xml" ContentType="application/vnd.openxmlformats-officedocument.presentationml.slide+xml"/>
  <Override PartName="/ppt/slides/slide25.xml" ContentType="application/vnd.openxmlformats-officedocument.presentationml.slide+xml"/>
  <Override PartName="/ppt/slides/slide51.xml" ContentType="application/vnd.openxmlformats-officedocument.presentationml.slide+xml"/>
  <Override PartName="/ppt/slides/slide9.xml" ContentType="application/vnd.openxmlformats-officedocument.presentationml.slide+xml"/>
  <Override PartName="/ppt/slideLayouts/slideLayout9.xml" ContentType="application/vnd.openxmlformats-officedocument.presentationml.slideLayout+xml"/>
  <Override PartName="/ppt/slides/slide34.xml" ContentType="application/vnd.openxmlformats-officedocument.presentationml.slide+xml"/>
  <Override PartName="/ppt/slides/slide2.xml" ContentType="application/vnd.openxmlformats-officedocument.presentationml.slide+xml"/>
  <Override PartName="/ppt/slideLayouts/slideLayout2.xml" ContentType="application/vnd.openxmlformats-officedocument.presentationml.slideLayout+xml"/>
  <Override PartName="/ppt/slides/slide17.xml" ContentType="application/vnd.openxmlformats-officedocument.presentationml.slide+xml"/>
  <Override PartName="/ppt/slides/slide65.xml" ContentType="application/vnd.openxmlformats-officedocument.presentationml.slide+xml"/>
  <Override PartName="/ppt/slides/slide10.xml" ContentType="application/vnd.openxmlformats-officedocument.presentationml.slide+xml"/>
  <Override PartName="/docProps/app.xml" ContentType="application/vnd.openxmlformats-officedocument.extended-properties+xml"/>
  <Override PartName="/ppt/slides/slide48.xml" ContentType="application/vnd.openxmlformats-officedocument.presentationml.slide+xml"/>
  <Override PartName="/ppt/slides/slide41.xml" ContentType="application/vnd.openxmlformats-officedocument.presentationml.slide+xml"/>
  <Override PartName="/ppt/slides/slide57.xml" ContentType="application/vnd.openxmlformats-officedocument.presentationml.slide+xml"/>
  <Override PartName="/ppt/slides/slide24.xml" ContentType="application/vnd.openxmlformats-officedocument.presentationml.slide+xml"/>
  <Override PartName="/ppt/slides/slide50.xml" ContentType="application/vnd.openxmlformats-officedocument.presentationml.slide+xml"/>
  <Override PartName="/ppt/slides/slide8.xml" ContentType="application/vnd.openxmlformats-officedocument.presentationml.slide+xml"/>
  <Override PartName="/ppt/slideLayouts/slideLayout8.xml" ContentType="application/vnd.openxmlformats-officedocument.presentationml.slideLayout+xml"/>
  <Override PartName="/ppt/slides/slide33.xml" ContentType="application/vnd.openxmlformats-officedocument.presentationml.slide+xml"/>
  <Override PartName="/ppt/slides/slide1.xml" ContentType="application/vnd.openxmlformats-officedocument.presentationml.slide+xml"/>
  <Override PartName="/ppt/slideLayouts/slideLayout1.xml" ContentType="application/vnd.openxmlformats-officedocument.presentationml.slideLayout+xml"/>
  <Override PartName="/ppt/slides/slide16.xml" ContentType="application/vnd.openxmlformats-officedocument.presentationml.slide+xml"/>
  <Override PartName="/ppt/viewProps.xml" ContentType="application/vnd.openxmlformats-officedocument.presentationml.viewProps+xml"/>
  <Override PartName="/ppt/slides/slide64.xml" ContentType="application/vnd.openxmlformats-officedocument.presentationml.slide+xml"/>
  <Default Extension="jpeg" ContentType="image/jpeg"/>
  <Override PartName="/ppt/slides/slide47.xml" ContentType="application/vnd.openxmlformats-officedocument.presentationml.slide+xml"/>
  <Override PartName="/ppt/slides/slide40.xml" ContentType="application/vnd.openxmlformats-officedocument.presentationml.slide+xml"/>
  <Override PartName="/ppt/slides/slide56.xml" ContentType="application/vnd.openxmlformats-officedocument.presentationml.slide+xml"/>
  <Override PartName="/ppt/slides/slide23.xml" ContentType="application/vnd.openxmlformats-officedocument.presentationml.slide+xml"/>
  <Override PartName="/ppt/slides/slide39.xml" ContentType="application/vnd.openxmlformats-officedocument.presentationml.slide+xml"/>
  <Override PartName="/ppt/slideLayouts/slideLayout11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2.xml" ContentType="application/vnd.openxmlformats-officedocument.presentationml.slide+xml"/>
  <Override PartName="/ppt/slides/slide15.xml" ContentType="application/vnd.openxmlformats-officedocument.presentationml.slide+xml"/>
  <Override PartName="/ppt/slides/slide63.xml" ContentType="application/vnd.openxmlformats-officedocument.presentationml.slide+xml"/>
  <Override PartName="/ppt/slides/slide46.xml" ContentType="application/vnd.openxmlformats-officedocument.presentationml.slide+xml"/>
  <Override PartName="/ppt/slides/slide29.xml" ContentType="application/vnd.openxmlformats-officedocument.presentationml.slide+xml"/>
  <Override PartName="/ppt/slides/slide55.xml" ContentType="application/vnd.openxmlformats-officedocument.presentationml.slide+xml"/>
  <Override PartName="/ppt/theme/theme1.xml" ContentType="application/vnd.openxmlformats-officedocument.theme+xml"/>
  <Override PartName="/ppt/slides/slide22.xml" ContentType="application/vnd.openxmlformats-officedocument.presentationml.slide+xml"/>
  <Override PartName="/ppt/slides/slide38.xml" ContentType="application/vnd.openxmlformats-officedocument.presentationml.slide+xml"/>
  <Override PartName="/ppt/presentation.xml" ContentType="application/vnd.openxmlformats-officedocument.presentationml.presentation.main+xml"/>
  <Override PartName="/ppt/slides/slide6.xml" ContentType="application/vnd.openxmlformats-officedocument.presentationml.slide+xml"/>
  <Default Extension="bin" ContentType="application/vnd.openxmlformats-officedocument.presentationml.printerSettings"/>
  <Override PartName="/ppt/slideLayouts/slideLayout6.xml" ContentType="application/vnd.openxmlformats-officedocument.presentationml.slideLayout+xml"/>
  <Override PartName="/ppt/slides/slide31.xml" ContentType="application/vnd.openxmlformats-officedocument.presentationml.slide+xml"/>
  <Override PartName="/ppt/slideLayouts/slideLayout1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308" r:id="rId2"/>
    <p:sldId id="300" r:id="rId3"/>
    <p:sldId id="280" r:id="rId4"/>
    <p:sldId id="304" r:id="rId5"/>
    <p:sldId id="273" r:id="rId6"/>
    <p:sldId id="309" r:id="rId7"/>
    <p:sldId id="297" r:id="rId8"/>
    <p:sldId id="276" r:id="rId9"/>
    <p:sldId id="302" r:id="rId10"/>
    <p:sldId id="310" r:id="rId11"/>
    <p:sldId id="278" r:id="rId12"/>
    <p:sldId id="301" r:id="rId13"/>
    <p:sldId id="311" r:id="rId14"/>
    <p:sldId id="279" r:id="rId15"/>
    <p:sldId id="312" r:id="rId16"/>
    <p:sldId id="298" r:id="rId17"/>
    <p:sldId id="259" r:id="rId18"/>
    <p:sldId id="265" r:id="rId19"/>
    <p:sldId id="313" r:id="rId20"/>
    <p:sldId id="281" r:id="rId21"/>
    <p:sldId id="282" r:id="rId22"/>
    <p:sldId id="314" r:id="rId23"/>
    <p:sldId id="274" r:id="rId24"/>
    <p:sldId id="275" r:id="rId25"/>
    <p:sldId id="299" r:id="rId26"/>
    <p:sldId id="283" r:id="rId27"/>
    <p:sldId id="315" r:id="rId28"/>
    <p:sldId id="284" r:id="rId29"/>
    <p:sldId id="316" r:id="rId30"/>
    <p:sldId id="285" r:id="rId31"/>
    <p:sldId id="286" r:id="rId32"/>
    <p:sldId id="317" r:id="rId33"/>
    <p:sldId id="287" r:id="rId34"/>
    <p:sldId id="303" r:id="rId35"/>
    <p:sldId id="289" r:id="rId36"/>
    <p:sldId id="318" r:id="rId37"/>
    <p:sldId id="288" r:id="rId38"/>
    <p:sldId id="319" r:id="rId39"/>
    <p:sldId id="260" r:id="rId40"/>
    <p:sldId id="264" r:id="rId41"/>
    <p:sldId id="290" r:id="rId42"/>
    <p:sldId id="320" r:id="rId43"/>
    <p:sldId id="277" r:id="rId44"/>
    <p:sldId id="271" r:id="rId45"/>
    <p:sldId id="292" r:id="rId46"/>
    <p:sldId id="263" r:id="rId47"/>
    <p:sldId id="321" r:id="rId48"/>
    <p:sldId id="293" r:id="rId49"/>
    <p:sldId id="291" r:id="rId50"/>
    <p:sldId id="267" r:id="rId51"/>
    <p:sldId id="322" r:id="rId52"/>
    <p:sldId id="294" r:id="rId53"/>
    <p:sldId id="295" r:id="rId54"/>
    <p:sldId id="323" r:id="rId55"/>
    <p:sldId id="266" r:id="rId56"/>
    <p:sldId id="296" r:id="rId57"/>
    <p:sldId id="257" r:id="rId58"/>
    <p:sldId id="324" r:id="rId59"/>
    <p:sldId id="270" r:id="rId60"/>
    <p:sldId id="261" r:id="rId61"/>
    <p:sldId id="325" r:id="rId62"/>
    <p:sldId id="262" r:id="rId63"/>
    <p:sldId id="306" r:id="rId64"/>
    <p:sldId id="258" r:id="rId65"/>
    <p:sldId id="305" r:id="rId66"/>
    <p:sldId id="269" r:id="rId67"/>
    <p:sldId id="307" r:id="rId68"/>
    <p:sldId id="272" r:id="rId69"/>
    <p:sldId id="268" r:id="rId7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5620"/>
    <p:restoredTop sz="94660"/>
  </p:normalViewPr>
  <p:slideViewPr>
    <p:cSldViewPr snapToObjects="1">
      <p:cViewPr varScale="1">
        <p:scale>
          <a:sx n="69" d="100"/>
          <a:sy n="69" d="100"/>
        </p:scale>
        <p:origin x="-512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2048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63" Type="http://schemas.openxmlformats.org/officeDocument/2006/relationships/slide" Target="slides/slide62.xml"/><Relationship Id="rId64" Type="http://schemas.openxmlformats.org/officeDocument/2006/relationships/slide" Target="slides/slide63.xml"/><Relationship Id="rId65" Type="http://schemas.openxmlformats.org/officeDocument/2006/relationships/slide" Target="slides/slide64.xml"/><Relationship Id="rId66" Type="http://schemas.openxmlformats.org/officeDocument/2006/relationships/slide" Target="slides/slide65.xml"/><Relationship Id="rId67" Type="http://schemas.openxmlformats.org/officeDocument/2006/relationships/slide" Target="slides/slide66.xml"/><Relationship Id="rId68" Type="http://schemas.openxmlformats.org/officeDocument/2006/relationships/slide" Target="slides/slide67.xml"/><Relationship Id="rId69" Type="http://schemas.openxmlformats.org/officeDocument/2006/relationships/slide" Target="slides/slide68.xml"/><Relationship Id="rId50" Type="http://schemas.openxmlformats.org/officeDocument/2006/relationships/slide" Target="slides/slide49.xml"/><Relationship Id="rId51" Type="http://schemas.openxmlformats.org/officeDocument/2006/relationships/slide" Target="slides/slide50.xml"/><Relationship Id="rId52" Type="http://schemas.openxmlformats.org/officeDocument/2006/relationships/slide" Target="slides/slide51.xml"/><Relationship Id="rId53" Type="http://schemas.openxmlformats.org/officeDocument/2006/relationships/slide" Target="slides/slide52.xml"/><Relationship Id="rId54" Type="http://schemas.openxmlformats.org/officeDocument/2006/relationships/slide" Target="slides/slide53.xml"/><Relationship Id="rId55" Type="http://schemas.openxmlformats.org/officeDocument/2006/relationships/slide" Target="slides/slide54.xml"/><Relationship Id="rId56" Type="http://schemas.openxmlformats.org/officeDocument/2006/relationships/slide" Target="slides/slide55.xml"/><Relationship Id="rId57" Type="http://schemas.openxmlformats.org/officeDocument/2006/relationships/slide" Target="slides/slide56.xml"/><Relationship Id="rId58" Type="http://schemas.openxmlformats.org/officeDocument/2006/relationships/slide" Target="slides/slide57.xml"/><Relationship Id="rId59" Type="http://schemas.openxmlformats.org/officeDocument/2006/relationships/slide" Target="slides/slide58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Relationship Id="rId46" Type="http://schemas.openxmlformats.org/officeDocument/2006/relationships/slide" Target="slides/slide45.xml"/><Relationship Id="rId47" Type="http://schemas.openxmlformats.org/officeDocument/2006/relationships/slide" Target="slides/slide46.xml"/><Relationship Id="rId48" Type="http://schemas.openxmlformats.org/officeDocument/2006/relationships/slide" Target="slides/slide47.xml"/><Relationship Id="rId49" Type="http://schemas.openxmlformats.org/officeDocument/2006/relationships/slide" Target="slides/slide4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70" Type="http://schemas.openxmlformats.org/officeDocument/2006/relationships/slide" Target="slides/slide69.xml"/><Relationship Id="rId71" Type="http://schemas.openxmlformats.org/officeDocument/2006/relationships/printerSettings" Target="printerSettings/printerSettings1.bin"/><Relationship Id="rId72" Type="http://schemas.openxmlformats.org/officeDocument/2006/relationships/presProps" Target="presProps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73" Type="http://schemas.openxmlformats.org/officeDocument/2006/relationships/viewProps" Target="viewProps.xml"/><Relationship Id="rId74" Type="http://schemas.openxmlformats.org/officeDocument/2006/relationships/theme" Target="theme/theme1.xml"/><Relationship Id="rId75" Type="http://schemas.openxmlformats.org/officeDocument/2006/relationships/tableStyles" Target="tableStyles.xml"/><Relationship Id="rId60" Type="http://schemas.openxmlformats.org/officeDocument/2006/relationships/slide" Target="slides/slide59.xml"/><Relationship Id="rId61" Type="http://schemas.openxmlformats.org/officeDocument/2006/relationships/slide" Target="slides/slide60.xml"/><Relationship Id="rId62" Type="http://schemas.openxmlformats.org/officeDocument/2006/relationships/slide" Target="slides/slide61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EA9EC-664A-424B-94AA-1DB55E3507BC}" type="datetimeFigureOut">
              <a:rPr lang="en-US" smtClean="0"/>
              <a:pPr/>
              <a:t>11/19/10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86DB1-3419-194A-840E-C8174F8DF51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EA9EC-664A-424B-94AA-1DB55E3507BC}" type="datetimeFigureOut">
              <a:rPr lang="en-US" smtClean="0"/>
              <a:pPr/>
              <a:t>11/19/10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86DB1-3419-194A-840E-C8174F8DF51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EA9EC-664A-424B-94AA-1DB55E3507BC}" type="datetimeFigureOut">
              <a:rPr lang="en-US" smtClean="0"/>
              <a:pPr/>
              <a:t>11/19/10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86DB1-3419-194A-840E-C8174F8DF51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EA9EC-664A-424B-94AA-1DB55E3507BC}" type="datetimeFigureOut">
              <a:rPr lang="en-US" smtClean="0"/>
              <a:pPr/>
              <a:t>11/19/10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86DB1-3419-194A-840E-C8174F8DF51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EA9EC-664A-424B-94AA-1DB55E3507BC}" type="datetimeFigureOut">
              <a:rPr lang="en-US" smtClean="0"/>
              <a:pPr/>
              <a:t>11/19/10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86DB1-3419-194A-840E-C8174F8DF51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EA9EC-664A-424B-94AA-1DB55E3507BC}" type="datetimeFigureOut">
              <a:rPr lang="en-US" smtClean="0"/>
              <a:pPr/>
              <a:t>11/19/10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86DB1-3419-194A-840E-C8174F8DF51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EA9EC-664A-424B-94AA-1DB55E3507BC}" type="datetimeFigureOut">
              <a:rPr lang="en-US" smtClean="0"/>
              <a:pPr/>
              <a:t>11/19/10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86DB1-3419-194A-840E-C8174F8DF51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EA9EC-664A-424B-94AA-1DB55E3507BC}" type="datetimeFigureOut">
              <a:rPr lang="en-US" smtClean="0"/>
              <a:pPr/>
              <a:t>11/19/10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86DB1-3419-194A-840E-C8174F8DF51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EA9EC-664A-424B-94AA-1DB55E3507BC}" type="datetimeFigureOut">
              <a:rPr lang="en-US" smtClean="0"/>
              <a:pPr/>
              <a:t>11/19/10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86DB1-3419-194A-840E-C8174F8DF51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EA9EC-664A-424B-94AA-1DB55E3507BC}" type="datetimeFigureOut">
              <a:rPr lang="en-US" smtClean="0"/>
              <a:pPr/>
              <a:t>11/19/10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86DB1-3419-194A-840E-C8174F8DF51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EA9EC-664A-424B-94AA-1DB55E3507BC}" type="datetimeFigureOut">
              <a:rPr lang="en-US" smtClean="0"/>
              <a:pPr/>
              <a:t>11/19/10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86DB1-3419-194A-840E-C8174F8DF51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CEA9EC-664A-424B-94AA-1DB55E3507BC}" type="datetimeFigureOut">
              <a:rPr lang="en-US" smtClean="0"/>
              <a:pPr/>
              <a:t>11/19/10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886DB1-3419-194A-840E-C8174F8DF51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pn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pn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pn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5.pn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6.png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7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8.png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9.png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0.png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1.png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2.png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3.png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4.png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5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6.png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7.png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8.png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9.png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0.png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1.png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2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3.png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4.png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5.png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6.png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7.png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8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None/>
            </a:pPr>
            <a:r>
              <a:rPr lang="en-US" sz="25000" dirty="0" smtClean="0">
                <a:latin typeface="Century Gothic"/>
                <a:cs typeface="Century Gothic"/>
              </a:rPr>
              <a:t> 5 </a:t>
            </a:r>
            <a:r>
              <a:rPr lang="en-US" sz="25000" dirty="0" err="1" smtClean="0">
                <a:latin typeface="Century Gothic"/>
                <a:cs typeface="Century Gothic"/>
              </a:rPr>
              <a:t>x</a:t>
            </a:r>
            <a:r>
              <a:rPr lang="en-US" sz="25000" dirty="0" smtClean="0">
                <a:latin typeface="Century Gothic"/>
                <a:cs typeface="Century Gothic"/>
              </a:rPr>
              <a:t> 5</a:t>
            </a:r>
            <a:endParaRPr lang="en-US" sz="25000" dirty="0">
              <a:latin typeface="Century Gothic"/>
              <a:cs typeface="Century Gothic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sz="25000" dirty="0" smtClean="0">
                <a:latin typeface="Century Gothic"/>
                <a:cs typeface="Century Gothic"/>
              </a:rPr>
              <a:t> 8 </a:t>
            </a:r>
            <a:r>
              <a:rPr lang="en-US" sz="25000" dirty="0" err="1" smtClean="0">
                <a:latin typeface="Century Gothic"/>
                <a:cs typeface="Century Gothic"/>
              </a:rPr>
              <a:t>x</a:t>
            </a:r>
            <a:r>
              <a:rPr lang="en-US" sz="25000" dirty="0" smtClean="0">
                <a:latin typeface="Century Gothic"/>
                <a:cs typeface="Century Gothic"/>
              </a:rPr>
              <a:t> 6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30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7317" r="-17317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4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6419" r="-16419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sz="25000" dirty="0" smtClean="0">
                <a:latin typeface="Century Gothic"/>
                <a:cs typeface="Century Gothic"/>
              </a:rPr>
              <a:t> 7 </a:t>
            </a:r>
            <a:r>
              <a:rPr lang="en-US" sz="25000" dirty="0" err="1" smtClean="0">
                <a:latin typeface="Century Gothic"/>
                <a:cs typeface="Century Gothic"/>
              </a:rPr>
              <a:t>x</a:t>
            </a:r>
            <a:r>
              <a:rPr lang="en-US" sz="25000" dirty="0" smtClean="0">
                <a:latin typeface="Century Gothic"/>
                <a:cs typeface="Century Gothic"/>
              </a:rPr>
              <a:t> 5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28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6324" r="-16324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sz="25000" dirty="0" smtClean="0">
                <a:latin typeface="Century Gothic"/>
                <a:cs typeface="Century Gothic"/>
              </a:rPr>
              <a:t> 2 </a:t>
            </a:r>
            <a:r>
              <a:rPr lang="en-US" sz="25000" dirty="0" err="1" smtClean="0">
                <a:latin typeface="Century Gothic"/>
                <a:cs typeface="Century Gothic"/>
              </a:rPr>
              <a:t>x</a:t>
            </a:r>
            <a:r>
              <a:rPr lang="en-US" sz="25000" dirty="0" smtClean="0">
                <a:latin typeface="Century Gothic"/>
                <a:cs typeface="Century Gothic"/>
              </a:rPr>
              <a:t> 9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7.png"/>
          <p:cNvPicPr>
            <a:picLocks noGrp="1" noChangeAspect="1"/>
          </p:cNvPicPr>
          <p:nvPr>
            <p:ph idx="1"/>
          </p:nvPr>
        </p:nvPicPr>
        <p:blipFill>
          <a:blip r:embed="rId2"/>
          <a:srcRect l="-20538" r="-20538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58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6399" r="-16399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52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5361" r="-15361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sz="25000" dirty="0" smtClean="0">
                <a:latin typeface="Century Gothic"/>
                <a:cs typeface="Century Gothic"/>
              </a:rPr>
              <a:t>4 </a:t>
            </a:r>
            <a:r>
              <a:rPr lang="en-US" sz="25000" dirty="0" err="1" smtClean="0">
                <a:latin typeface="Century Gothic"/>
                <a:cs typeface="Century Gothic"/>
              </a:rPr>
              <a:t>x</a:t>
            </a:r>
            <a:r>
              <a:rPr lang="en-US" sz="25000" dirty="0" smtClean="0">
                <a:latin typeface="Century Gothic"/>
                <a:cs typeface="Century Gothic"/>
              </a:rPr>
              <a:t> 7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5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9096" r="-19096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26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7559" r="-17559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24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7731" r="-17731"/>
          <a:stretch>
            <a:fillRect/>
          </a:stretch>
        </p:blipFill>
        <p:spPr/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sz="25000" dirty="0" smtClean="0">
                <a:latin typeface="Century Gothic"/>
                <a:cs typeface="Century Gothic"/>
              </a:rPr>
              <a:t> 9 </a:t>
            </a:r>
            <a:r>
              <a:rPr lang="en-US" sz="25000" dirty="0" err="1" smtClean="0">
                <a:latin typeface="Century Gothic"/>
                <a:cs typeface="Century Gothic"/>
              </a:rPr>
              <a:t>x</a:t>
            </a:r>
            <a:r>
              <a:rPr lang="en-US" sz="25000" dirty="0" smtClean="0">
                <a:latin typeface="Century Gothic"/>
                <a:cs typeface="Century Gothic"/>
              </a:rPr>
              <a:t> 5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35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7056" r="-17056"/>
          <a:stretch>
            <a:fillRect/>
          </a:stretch>
        </p:blipFill>
        <p:spPr/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34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8372" r="-18372"/>
          <a:stretch>
            <a:fillRect/>
          </a:stretch>
        </p:blipFill>
        <p:spPr/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6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9136" r="-19136"/>
          <a:stretch>
            <a:fillRect/>
          </a:stretch>
        </p:blipFill>
        <p:spPr/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23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7044" r="-17044"/>
          <a:stretch>
            <a:fillRect/>
          </a:stretch>
        </p:blipFill>
        <p:spPr/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sz="25000" dirty="0" smtClean="0">
                <a:latin typeface="Century Gothic"/>
                <a:cs typeface="Century Gothic"/>
              </a:rPr>
              <a:t> 4 </a:t>
            </a:r>
            <a:r>
              <a:rPr lang="en-US" sz="25000" dirty="0" err="1" smtClean="0">
                <a:latin typeface="Century Gothic"/>
                <a:cs typeface="Century Gothic"/>
              </a:rPr>
              <a:t>x</a:t>
            </a:r>
            <a:r>
              <a:rPr lang="en-US" sz="25000" dirty="0" smtClean="0">
                <a:latin typeface="Century Gothic"/>
                <a:cs typeface="Century Gothic"/>
              </a:rPr>
              <a:t> 8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22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8121" r="-18121"/>
          <a:stretch>
            <a:fillRect/>
          </a:stretch>
        </p:blipFill>
        <p:spPr/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buNone/>
            </a:pPr>
            <a:r>
              <a:rPr lang="en-US" sz="25000" dirty="0" smtClean="0">
                <a:latin typeface="Century Gothic"/>
                <a:cs typeface="Century Gothic"/>
              </a:rPr>
              <a:t>10 </a:t>
            </a:r>
            <a:r>
              <a:rPr lang="en-US" sz="25000" dirty="0" err="1" smtClean="0">
                <a:latin typeface="Century Gothic"/>
                <a:cs typeface="Century Gothic"/>
              </a:rPr>
              <a:t>x</a:t>
            </a:r>
            <a:r>
              <a:rPr lang="en-US" sz="25000" dirty="0" smtClean="0">
                <a:latin typeface="Century Gothic"/>
                <a:cs typeface="Century Gothic"/>
              </a:rPr>
              <a:t> 7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27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8061" r="-18061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20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5870" r="-15870"/>
          <a:stretch>
            <a:fillRect/>
          </a:stretch>
        </p:blipFill>
        <p:spPr/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19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9875" r="-19875"/>
          <a:stretch>
            <a:fillRect/>
          </a:stretch>
        </p:blipFill>
        <p:spPr/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sz="25000" dirty="0" smtClean="0">
                <a:latin typeface="Century Gothic"/>
                <a:cs typeface="Century Gothic"/>
              </a:rPr>
              <a:t> 7 </a:t>
            </a:r>
            <a:r>
              <a:rPr lang="en-US" sz="25000" dirty="0" err="1" smtClean="0">
                <a:latin typeface="Century Gothic"/>
                <a:cs typeface="Century Gothic"/>
              </a:rPr>
              <a:t>x</a:t>
            </a:r>
            <a:r>
              <a:rPr lang="en-US" sz="25000" dirty="0" smtClean="0">
                <a:latin typeface="Century Gothic"/>
                <a:cs typeface="Century Gothic"/>
              </a:rPr>
              <a:t> 9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18.png"/>
          <p:cNvPicPr>
            <a:picLocks noGrp="1" noChangeAspect="1"/>
          </p:cNvPicPr>
          <p:nvPr>
            <p:ph idx="1"/>
          </p:nvPr>
        </p:nvPicPr>
        <p:blipFill>
          <a:blip r:embed="rId2"/>
          <a:srcRect l="-20485" r="-20485"/>
          <a:stretch>
            <a:fillRect/>
          </a:stretch>
        </p:blipFill>
        <p:spPr/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2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9615" r="-19615"/>
          <a:stretch>
            <a:fillRect/>
          </a:stretch>
        </p:blipFill>
        <p:spPr/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16.png"/>
          <p:cNvPicPr>
            <a:picLocks noGrp="1" noChangeAspect="1"/>
          </p:cNvPicPr>
          <p:nvPr>
            <p:ph idx="1"/>
          </p:nvPr>
        </p:nvPicPr>
        <p:blipFill>
          <a:blip r:embed="rId2"/>
          <a:srcRect l="-22061" r="-22061"/>
          <a:stretch>
            <a:fillRect/>
          </a:stretch>
        </p:blipFill>
        <p:spPr/>
      </p:pic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sz="25000" dirty="0" smtClean="0">
                <a:latin typeface="Century Gothic"/>
                <a:cs typeface="Century Gothic"/>
              </a:rPr>
              <a:t> 4 </a:t>
            </a:r>
            <a:r>
              <a:rPr lang="en-US" sz="25000" dirty="0" err="1" smtClean="0">
                <a:latin typeface="Century Gothic"/>
                <a:cs typeface="Century Gothic"/>
              </a:rPr>
              <a:t>x</a:t>
            </a:r>
            <a:r>
              <a:rPr lang="en-US" sz="25000" dirty="0" smtClean="0">
                <a:latin typeface="Century Gothic"/>
                <a:cs typeface="Century Gothic"/>
              </a:rPr>
              <a:t> 9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17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6213" r="-16213"/>
          <a:stretch>
            <a:fillRect/>
          </a:stretch>
        </p:blipFill>
        <p:spPr/>
      </p:pic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sz="25000" dirty="0" smtClean="0">
                <a:latin typeface="Century Gothic"/>
                <a:cs typeface="Century Gothic"/>
              </a:rPr>
              <a:t> 8 </a:t>
            </a:r>
            <a:r>
              <a:rPr lang="en-US" sz="25000" dirty="0" err="1" smtClean="0">
                <a:latin typeface="Century Gothic"/>
                <a:cs typeface="Century Gothic"/>
              </a:rPr>
              <a:t>x</a:t>
            </a:r>
            <a:r>
              <a:rPr lang="en-US" sz="25000" dirty="0" smtClean="0">
                <a:latin typeface="Century Gothic"/>
                <a:cs typeface="Century Gothic"/>
              </a:rPr>
              <a:t> 3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57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7931" r="-17931"/>
          <a:stretch>
            <a:fillRect/>
          </a:stretch>
        </p:blipFill>
        <p:spPr/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1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8187" r="-18187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53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7552" r="-17552"/>
          <a:stretch>
            <a:fillRect/>
          </a:stretch>
        </p:blipFill>
        <p:spPr/>
      </p:pic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15.png"/>
          <p:cNvPicPr>
            <a:picLocks noGrp="1" noChangeAspect="1"/>
          </p:cNvPicPr>
          <p:nvPr>
            <p:ph idx="1"/>
          </p:nvPr>
        </p:nvPicPr>
        <p:blipFill>
          <a:blip r:embed="rId2"/>
          <a:srcRect l="-20264" r="-20264"/>
          <a:stretch>
            <a:fillRect/>
          </a:stretch>
        </p:blipFill>
        <p:spPr/>
      </p:pic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sz="25000" dirty="0" smtClean="0">
                <a:latin typeface="Century Gothic"/>
                <a:cs typeface="Century Gothic"/>
              </a:rPr>
              <a:t> 4 </a:t>
            </a:r>
            <a:r>
              <a:rPr lang="en-US" sz="25000" dirty="0" err="1" smtClean="0">
                <a:latin typeface="Century Gothic"/>
                <a:cs typeface="Century Gothic"/>
              </a:rPr>
              <a:t>x</a:t>
            </a:r>
            <a:r>
              <a:rPr lang="en-US" sz="25000" dirty="0" smtClean="0">
                <a:latin typeface="Century Gothic"/>
                <a:cs typeface="Century Gothic"/>
              </a:rPr>
              <a:t> 7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32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7029" r="-17029"/>
          <a:stretch>
            <a:fillRect/>
          </a:stretch>
        </p:blipFill>
        <p:spPr/>
      </p:pic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38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6850" r="-16850"/>
          <a:stretch>
            <a:fillRect/>
          </a:stretch>
        </p:blipFill>
        <p:spPr/>
      </p:pic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13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8445" r="-18445"/>
          <a:stretch>
            <a:fillRect/>
          </a:stretch>
        </p:blipFill>
        <p:spPr/>
      </p:pic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54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6770" r="-16770"/>
          <a:stretch>
            <a:fillRect/>
          </a:stretch>
        </p:blipFill>
        <p:spPr/>
      </p:pic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sz="25000" dirty="0" smtClean="0">
                <a:latin typeface="Century Gothic"/>
                <a:cs typeface="Century Gothic"/>
              </a:rPr>
              <a:t> 6 </a:t>
            </a:r>
            <a:r>
              <a:rPr lang="en-US" sz="25000" dirty="0" err="1" smtClean="0">
                <a:latin typeface="Century Gothic"/>
                <a:cs typeface="Century Gothic"/>
              </a:rPr>
              <a:t>x</a:t>
            </a:r>
            <a:r>
              <a:rPr lang="en-US" sz="25000" dirty="0" smtClean="0">
                <a:latin typeface="Century Gothic"/>
                <a:cs typeface="Century Gothic"/>
              </a:rPr>
              <a:t> 4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12.png"/>
          <p:cNvPicPr>
            <a:picLocks noGrp="1" noChangeAspect="1"/>
          </p:cNvPicPr>
          <p:nvPr>
            <p:ph idx="1"/>
          </p:nvPr>
        </p:nvPicPr>
        <p:blipFill>
          <a:blip r:embed="rId2"/>
          <a:srcRect l="-22273" r="-22273"/>
          <a:stretch>
            <a:fillRect/>
          </a:stretch>
        </p:blipFill>
        <p:spPr/>
      </p:pic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14.png"/>
          <p:cNvPicPr>
            <a:picLocks noGrp="1" noChangeAspect="1"/>
          </p:cNvPicPr>
          <p:nvPr>
            <p:ph idx="1"/>
          </p:nvPr>
        </p:nvPicPr>
        <p:blipFill>
          <a:blip r:embed="rId2"/>
          <a:srcRect l="-20853" r="-20853"/>
          <a:stretch>
            <a:fillRect/>
          </a:stretch>
        </p:blipFill>
        <p:spPr/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36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7327" r="-17327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43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6391" r="-16391"/>
          <a:stretch>
            <a:fillRect/>
          </a:stretch>
        </p:blipFill>
        <p:spPr/>
      </p:pic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sz="25000" dirty="0" smtClean="0">
                <a:latin typeface="Century Gothic"/>
                <a:cs typeface="Century Gothic"/>
              </a:rPr>
              <a:t> 9 </a:t>
            </a:r>
            <a:r>
              <a:rPr lang="en-US" sz="25000" dirty="0" err="1" smtClean="0">
                <a:latin typeface="Century Gothic"/>
                <a:cs typeface="Century Gothic"/>
              </a:rPr>
              <a:t>x</a:t>
            </a:r>
            <a:r>
              <a:rPr lang="en-US" sz="25000" dirty="0" smtClean="0">
                <a:latin typeface="Century Gothic"/>
                <a:cs typeface="Century Gothic"/>
              </a:rPr>
              <a:t> 3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11.png"/>
          <p:cNvPicPr>
            <a:picLocks noGrp="1" noChangeAspect="1"/>
          </p:cNvPicPr>
          <p:nvPr>
            <p:ph idx="1"/>
          </p:nvPr>
        </p:nvPicPr>
        <p:blipFill>
          <a:blip r:embed="rId2"/>
          <a:srcRect l="-22051" r="-22051"/>
          <a:stretch>
            <a:fillRect/>
          </a:stretch>
        </p:blipFill>
        <p:spPr/>
      </p:pic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10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8568" r="-18568"/>
          <a:stretch>
            <a:fillRect/>
          </a:stretch>
        </p:blipFill>
        <p:spPr/>
      </p:pic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sz="25000" dirty="0" smtClean="0">
                <a:latin typeface="Century Gothic"/>
                <a:cs typeface="Century Gothic"/>
              </a:rPr>
              <a:t> 6 </a:t>
            </a:r>
            <a:r>
              <a:rPr lang="en-US" sz="25000" dirty="0" err="1" smtClean="0">
                <a:latin typeface="Century Gothic"/>
                <a:cs typeface="Century Gothic"/>
              </a:rPr>
              <a:t>x</a:t>
            </a:r>
            <a:r>
              <a:rPr lang="en-US" sz="25000" dirty="0" smtClean="0">
                <a:latin typeface="Century Gothic"/>
                <a:cs typeface="Century Gothic"/>
              </a:rPr>
              <a:t> 9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44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6371" r="-16371"/>
          <a:stretch>
            <a:fillRect/>
          </a:stretch>
        </p:blipFill>
        <p:spPr/>
      </p:pic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9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7746" r="-17746"/>
          <a:stretch>
            <a:fillRect/>
          </a:stretch>
        </p:blipFill>
        <p:spPr/>
      </p:pic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60.png"/>
          <p:cNvPicPr>
            <a:picLocks noGrp="1" noChangeAspect="1"/>
          </p:cNvPicPr>
          <p:nvPr>
            <p:ph idx="1"/>
          </p:nvPr>
        </p:nvPicPr>
        <p:blipFill>
          <a:blip r:embed="rId2"/>
          <a:srcRect l="-22131" r="-22131"/>
          <a:stretch>
            <a:fillRect/>
          </a:stretch>
        </p:blipFill>
        <p:spPr/>
      </p:pic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sz="25000" dirty="0" smtClean="0">
                <a:latin typeface="Century Gothic"/>
                <a:cs typeface="Century Gothic"/>
              </a:rPr>
              <a:t> 8 </a:t>
            </a:r>
            <a:r>
              <a:rPr lang="en-US" sz="25000" dirty="0" err="1" smtClean="0">
                <a:latin typeface="Century Gothic"/>
                <a:cs typeface="Century Gothic"/>
              </a:rPr>
              <a:t>x</a:t>
            </a:r>
            <a:r>
              <a:rPr lang="en-US" sz="25000" dirty="0" smtClean="0">
                <a:latin typeface="Century Gothic"/>
                <a:cs typeface="Century Gothic"/>
              </a:rPr>
              <a:t> 9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Content Placeholder 5" descr="Picture 40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7253" r="-17253"/>
          <a:stretch>
            <a:fillRect/>
          </a:stretch>
        </p:blipFill>
        <p:spPr/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sz="25000" dirty="0" smtClean="0">
                <a:latin typeface="Century Gothic"/>
                <a:cs typeface="Century Gothic"/>
              </a:rPr>
              <a:t> 8 </a:t>
            </a:r>
            <a:r>
              <a:rPr lang="en-US" sz="25000" dirty="0" err="1" smtClean="0">
                <a:latin typeface="Century Gothic"/>
                <a:cs typeface="Century Gothic"/>
              </a:rPr>
              <a:t>x</a:t>
            </a:r>
            <a:r>
              <a:rPr lang="en-US" sz="25000" dirty="0" smtClean="0">
                <a:latin typeface="Century Gothic"/>
                <a:cs typeface="Century Gothic"/>
              </a:rPr>
              <a:t> 5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56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8062" r="-18062"/>
          <a:stretch>
            <a:fillRect/>
          </a:stretch>
        </p:blipFill>
        <p:spPr/>
      </p:pic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buNone/>
            </a:pPr>
            <a:r>
              <a:rPr lang="en-US" sz="25000" dirty="0" smtClean="0">
                <a:latin typeface="Century Gothic"/>
                <a:cs typeface="Century Gothic"/>
              </a:rPr>
              <a:t>24 </a:t>
            </a:r>
            <a:r>
              <a:rPr lang="en-US" sz="25000" dirty="0" err="1" smtClean="0">
                <a:latin typeface="Century Gothic"/>
                <a:cs typeface="Century Gothic"/>
              </a:rPr>
              <a:t>x</a:t>
            </a:r>
            <a:r>
              <a:rPr lang="en-US" sz="25000" dirty="0" smtClean="0">
                <a:latin typeface="Century Gothic"/>
                <a:cs typeface="Century Gothic"/>
              </a:rPr>
              <a:t> 5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55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9449" r="-19449"/>
          <a:stretch>
            <a:fillRect/>
          </a:stretch>
        </p:blipFill>
        <p:spPr/>
      </p:pic>
    </p:spTree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sz="25000" dirty="0" smtClean="0">
                <a:latin typeface="Century Gothic"/>
                <a:cs typeface="Century Gothic"/>
              </a:rPr>
              <a:t> 3 </a:t>
            </a:r>
            <a:r>
              <a:rPr lang="en-US" sz="25000" dirty="0" err="1" smtClean="0">
                <a:latin typeface="Century Gothic"/>
                <a:cs typeface="Century Gothic"/>
              </a:rPr>
              <a:t>x</a:t>
            </a:r>
            <a:r>
              <a:rPr lang="en-US" sz="25000" dirty="0" smtClean="0">
                <a:latin typeface="Century Gothic"/>
                <a:cs typeface="Century Gothic"/>
              </a:rPr>
              <a:t> 9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59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7751" r="-17751"/>
          <a:stretch>
            <a:fillRect/>
          </a:stretch>
        </p:blipFill>
        <p:spPr/>
      </p:pic>
    </p:spTree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25000" dirty="0" smtClean="0">
                <a:latin typeface="Century Gothic"/>
                <a:cs typeface="Century Gothic"/>
              </a:rPr>
              <a:t> 4 </a:t>
            </a:r>
            <a:r>
              <a:rPr lang="en-US" sz="25000" dirty="0" err="1" smtClean="0">
                <a:latin typeface="Century Gothic"/>
                <a:cs typeface="Century Gothic"/>
              </a:rPr>
              <a:t>x</a:t>
            </a:r>
            <a:r>
              <a:rPr lang="en-US" sz="25000" dirty="0" smtClean="0">
                <a:latin typeface="Century Gothic"/>
                <a:cs typeface="Century Gothic"/>
              </a:rPr>
              <a:t> 4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41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3074" r="-13074"/>
          <a:stretch>
            <a:fillRect/>
          </a:stretch>
        </p:blipFill>
        <p:spPr/>
      </p:pic>
    </p:spTree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sz="25000" dirty="0" smtClean="0">
                <a:latin typeface="Century Gothic"/>
                <a:cs typeface="Century Gothic"/>
              </a:rPr>
              <a:t> 9 </a:t>
            </a:r>
            <a:r>
              <a:rPr lang="en-US" sz="25000" dirty="0" err="1" smtClean="0">
                <a:latin typeface="Century Gothic"/>
                <a:cs typeface="Century Gothic"/>
              </a:rPr>
              <a:t>x</a:t>
            </a:r>
            <a:r>
              <a:rPr lang="en-US" sz="25000" dirty="0" smtClean="0">
                <a:latin typeface="Century Gothic"/>
                <a:cs typeface="Century Gothic"/>
              </a:rPr>
              <a:t> 9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37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6805" r="-16805"/>
          <a:stretch>
            <a:fillRect/>
          </a:stretch>
        </p:blipFill>
        <p:spPr/>
      </p:pic>
    </p:spTree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42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5222" r="-15222"/>
          <a:stretch>
            <a:fillRect/>
          </a:stretch>
        </p:blipFill>
        <p:spPr/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8.png"/>
          <p:cNvPicPr>
            <a:picLocks noGrp="1" noChangeAspect="1"/>
          </p:cNvPicPr>
          <p:nvPr>
            <p:ph idx="1"/>
          </p:nvPr>
        </p:nvPicPr>
        <p:blipFill>
          <a:blip r:embed="rId2"/>
          <a:srcRect l="-20799" r="-20799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33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7682" r="-17682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3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6963" r="-16963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</TotalTime>
  <Words>81</Words>
  <Application>Microsoft Macintosh PowerPoint</Application>
  <PresentationFormat>On-screen Show (4:3)</PresentationFormat>
  <Paragraphs>21</Paragraphs>
  <Slides>69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69</vt:i4>
      </vt:variant>
    </vt:vector>
  </HeadingPairs>
  <TitlesOfParts>
    <vt:vector size="70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  <vt:lpstr>Slide 32</vt:lpstr>
      <vt:lpstr>Slide 33</vt:lpstr>
      <vt:lpstr>Slide 34</vt:lpstr>
      <vt:lpstr>Slide 35</vt:lpstr>
      <vt:lpstr>Slide 36</vt:lpstr>
      <vt:lpstr>Slide 37</vt:lpstr>
      <vt:lpstr>Slide 38</vt:lpstr>
      <vt:lpstr>Slide 39</vt:lpstr>
      <vt:lpstr>Slide 40</vt:lpstr>
      <vt:lpstr>Slide 41</vt:lpstr>
      <vt:lpstr>Slide 42</vt:lpstr>
      <vt:lpstr>Slide 43</vt:lpstr>
      <vt:lpstr>Slide 44</vt:lpstr>
      <vt:lpstr>Slide 45</vt:lpstr>
      <vt:lpstr>Slide 46</vt:lpstr>
      <vt:lpstr>Slide 47</vt:lpstr>
      <vt:lpstr>Slide 48</vt:lpstr>
      <vt:lpstr>Slide 49</vt:lpstr>
      <vt:lpstr>Slide 50</vt:lpstr>
      <vt:lpstr>Slide 51</vt:lpstr>
      <vt:lpstr>Slide 52</vt:lpstr>
      <vt:lpstr>Slide 53</vt:lpstr>
      <vt:lpstr>Slide 54</vt:lpstr>
      <vt:lpstr>Slide 55</vt:lpstr>
      <vt:lpstr>Slide 56</vt:lpstr>
      <vt:lpstr>Slide 57</vt:lpstr>
      <vt:lpstr>Slide 58</vt:lpstr>
      <vt:lpstr>Slide 59</vt:lpstr>
      <vt:lpstr>Slide 60</vt:lpstr>
      <vt:lpstr>Slide 61</vt:lpstr>
      <vt:lpstr>Slide 62</vt:lpstr>
      <vt:lpstr>Slide 63</vt:lpstr>
      <vt:lpstr>Slide 64</vt:lpstr>
      <vt:lpstr>Slide 65</vt:lpstr>
      <vt:lpstr>Slide 66</vt:lpstr>
      <vt:lpstr>Slide 67</vt:lpstr>
      <vt:lpstr>Slide 68</vt:lpstr>
      <vt:lpstr>Slide 69</vt:lpstr>
    </vt:vector>
  </TitlesOfParts>
  <Company>School District 2</Company>
  <LinksUpToDate>false</LinksUpToDate>
  <SharedDoc>false</SharedDoc>
  <HyperlinksChanged>false</HyperlinksChanged>
  <AppVersion>12.0256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Julie.L.Roy</dc:creator>
  <cp:lastModifiedBy>District 2 - RMS Sean Terry</cp:lastModifiedBy>
  <cp:revision>3</cp:revision>
  <dcterms:created xsi:type="dcterms:W3CDTF">2010-11-19T12:30:16Z</dcterms:created>
  <dcterms:modified xsi:type="dcterms:W3CDTF">2010-11-19T12:30:30Z</dcterms:modified>
</cp:coreProperties>
</file>